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6" r:id="rId3"/>
    <p:sldId id="306" r:id="rId4"/>
    <p:sldId id="261" r:id="rId5"/>
    <p:sldId id="262" r:id="rId6"/>
    <p:sldId id="266" r:id="rId7"/>
    <p:sldId id="269" r:id="rId8"/>
    <p:sldId id="270" r:id="rId9"/>
    <p:sldId id="271" r:id="rId10"/>
    <p:sldId id="272" r:id="rId11"/>
    <p:sldId id="273" r:id="rId12"/>
    <p:sldId id="275" r:id="rId13"/>
    <p:sldId id="278" r:id="rId14"/>
    <p:sldId id="279" r:id="rId15"/>
    <p:sldId id="281" r:id="rId16"/>
    <p:sldId id="282" r:id="rId17"/>
    <p:sldId id="284" r:id="rId18"/>
    <p:sldId id="285" r:id="rId19"/>
    <p:sldId id="288" r:id="rId20"/>
    <p:sldId id="289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2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7681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1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726B1EC-2789-454C-A9A2-70651662D336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BD44566-E405-4077-9031-1CC1D7637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815344" cy="437004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Интеллект-игра</a:t>
            </a:r>
            <a:br>
              <a:rPr lang="ru-RU" sz="6600" dirty="0" smtClean="0"/>
            </a:br>
            <a:r>
              <a:rPr lang="ru-RU" sz="6600" dirty="0" smtClean="0"/>
              <a:t>«мастер на все руки»</a:t>
            </a:r>
            <a:endParaRPr lang="ru-RU" sz="6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494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Эта </a:t>
            </a:r>
            <a:r>
              <a:rPr lang="ru-RU" sz="2400" dirty="0"/>
              <a:t>знаменитая статуя была подарена США Францией в 1884 г. Как она называется? </a:t>
            </a:r>
          </a:p>
          <a:p>
            <a:pPr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536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Статуя свободы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270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3747"/>
            <a:ext cx="9144000" cy="690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04664"/>
            <a:ext cx="6400800" cy="685800"/>
          </a:xfrm>
        </p:spPr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франция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277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Назовите роман, который Жюль Верн считал «весёлой и забавной шуткой на робинзоновскую тему».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248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/>
              <a:t>«Школа Робинзонов»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52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746" y="0"/>
            <a:ext cx="9324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400800" cy="685800"/>
          </a:xfrm>
        </p:spPr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испания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0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400800" cy="685800"/>
          </a:xfrm>
        </p:spPr>
        <p:txBody>
          <a:bodyPr/>
          <a:lstStyle/>
          <a:p>
            <a:r>
              <a:rPr lang="ru-RU" dirty="0" smtClean="0"/>
              <a:t>Вопрос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69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Храм Святого Семейства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877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400800" cy="685800"/>
          </a:xfrm>
        </p:spPr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россия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9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49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</p:spPr>
        <p:txBody>
          <a:bodyPr/>
          <a:lstStyle/>
          <a:p>
            <a:r>
              <a:rPr lang="ru-RU" dirty="0" smtClean="0"/>
              <a:t>Вопрос 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637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836712"/>
            <a:ext cx="6480048" cy="230124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I т</a:t>
            </a:r>
            <a:r>
              <a:rPr lang="ru-RU" sz="4800" dirty="0" err="1" smtClean="0"/>
              <a:t>ур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«Историки»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6480048" cy="1752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Мифы, Раскопки, Истории, Тайны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23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</a:t>
            </a:r>
            <a:r>
              <a:rPr lang="ru-RU" b="1" dirty="0"/>
              <a:t>белый</a:t>
            </a:r>
            <a:r>
              <a:rPr lang="ru-RU" dirty="0"/>
              <a:t> цвет означает мир, чистоту, непорочность, совершенство;</a:t>
            </a:r>
          </a:p>
          <a:p>
            <a:r>
              <a:rPr lang="ru-RU" dirty="0"/>
              <a:t>- </a:t>
            </a:r>
            <a:r>
              <a:rPr lang="ru-RU" b="1" dirty="0"/>
              <a:t>синий</a:t>
            </a:r>
            <a:r>
              <a:rPr lang="ru-RU" dirty="0"/>
              <a:t> - цвет веры и верности, постоянства;</a:t>
            </a:r>
          </a:p>
          <a:p>
            <a:r>
              <a:rPr lang="ru-RU" dirty="0"/>
              <a:t>- </a:t>
            </a:r>
            <a:r>
              <a:rPr lang="ru-RU" b="1" dirty="0"/>
              <a:t>красный </a:t>
            </a:r>
            <a:r>
              <a:rPr lang="ru-RU" dirty="0"/>
              <a:t>цвет символизирует энергию, силу, кровь, пролитую за Отечество.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805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836712"/>
            <a:ext cx="6480048" cy="230124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 II т</a:t>
            </a:r>
            <a:r>
              <a:rPr lang="ru-RU" sz="4800" dirty="0" err="1" smtClean="0"/>
              <a:t>ур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«врачи»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6480048" cy="1752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Медицина, Болезни, Лекарства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426681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Вопрос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Чем опасны родинки? </a:t>
            </a:r>
          </a:p>
          <a:p>
            <a:pPr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814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Чем опасны родинки? </a:t>
            </a:r>
          </a:p>
          <a:p>
            <a:endParaRPr lang="ru-RU" sz="2800" dirty="0"/>
          </a:p>
          <a:p>
            <a:r>
              <a:rPr lang="ru-RU" sz="2800" dirty="0" smtClean="0">
                <a:solidFill>
                  <a:srgbClr val="FF0000"/>
                </a:solidFill>
              </a:rPr>
              <a:t>В них образуются раковые клетки</a:t>
            </a:r>
          </a:p>
          <a:p>
            <a:pPr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83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sz="2800" dirty="0" smtClean="0"/>
              <a:t>Это </a:t>
            </a:r>
            <a:r>
              <a:rPr lang="ru-RU" sz="2800" dirty="0" err="1" smtClean="0"/>
              <a:t>высокозаразное</a:t>
            </a:r>
            <a:r>
              <a:rPr lang="ru-RU" sz="2800" dirty="0" smtClean="0"/>
              <a:t> острое </a:t>
            </a:r>
            <a:r>
              <a:rPr lang="ru-RU" sz="2800" dirty="0" err="1" smtClean="0"/>
              <a:t>респитарное</a:t>
            </a:r>
            <a:r>
              <a:rPr lang="ru-RU" sz="2800" dirty="0" smtClean="0"/>
              <a:t> заболевание, открыто в 1931 году Американским ученым Ричардом </a:t>
            </a:r>
            <a:r>
              <a:rPr lang="ru-RU" sz="2800" dirty="0" err="1" smtClean="0"/>
              <a:t>Шоупом</a:t>
            </a:r>
            <a:r>
              <a:rPr lang="ru-RU" sz="2800" dirty="0" smtClean="0"/>
              <a:t>. Оно относится к типу А(т. е. оно вызывает масштабные эпидемии) 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 rot="1929873">
            <a:off x="6585690" y="1531741"/>
            <a:ext cx="161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H1N1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722528">
            <a:off x="1033741" y="1222054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H1N2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4941168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H3N2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77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Свиной грипп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32024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3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Какой болезнью болел Иосиф Сталин?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45241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Оспой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2806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Мини-игра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16832"/>
            <a:ext cx="7560840" cy="388843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Вам  необходимо </a:t>
            </a:r>
            <a:r>
              <a:rPr lang="ru-RU" dirty="0"/>
              <a:t>поставить диагноз герою песни.</a:t>
            </a:r>
            <a:br>
              <a:rPr lang="ru-RU" dirty="0"/>
            </a:br>
            <a:r>
              <a:rPr lang="ru-RU" dirty="0" smtClean="0"/>
              <a:t>4. </a:t>
            </a:r>
            <a:r>
              <a:rPr lang="ru-RU" dirty="0"/>
              <a:t>И мое сердце остановилось,</a:t>
            </a:r>
            <a:br>
              <a:rPr lang="ru-RU" dirty="0"/>
            </a:br>
            <a:r>
              <a:rPr lang="ru-RU" dirty="0"/>
              <a:t>Мое сердце замерло. </a:t>
            </a:r>
            <a:br>
              <a:rPr lang="ru-RU" dirty="0"/>
            </a:br>
            <a:r>
              <a:rPr lang="ru-RU" dirty="0" smtClean="0"/>
              <a:t>5</a:t>
            </a:r>
            <a:r>
              <a:rPr lang="ru-RU" dirty="0" smtClean="0"/>
              <a:t>. </a:t>
            </a:r>
            <a:r>
              <a:rPr lang="ru-RU" dirty="0"/>
              <a:t>А я милого узнаю по походке. </a:t>
            </a:r>
            <a:br>
              <a:rPr lang="ru-RU" dirty="0"/>
            </a:br>
            <a:r>
              <a:rPr lang="ru-RU" dirty="0" smtClean="0"/>
              <a:t>6</a:t>
            </a:r>
            <a:r>
              <a:rPr lang="ru-RU" dirty="0" smtClean="0"/>
              <a:t>. </a:t>
            </a:r>
            <a:r>
              <a:rPr lang="ru-RU" dirty="0"/>
              <a:t>Я пытался уйти от любви,</a:t>
            </a:r>
            <a:br>
              <a:rPr lang="ru-RU" dirty="0"/>
            </a:br>
            <a:r>
              <a:rPr lang="ru-RU" dirty="0"/>
              <a:t>Я брал острую бритву и правил себя. </a:t>
            </a:r>
            <a:br>
              <a:rPr lang="ru-RU" dirty="0"/>
            </a:br>
            <a:r>
              <a:rPr lang="ru-RU" dirty="0" smtClean="0"/>
              <a:t>7</a:t>
            </a:r>
            <a:r>
              <a:rPr lang="ru-RU" dirty="0" smtClean="0"/>
              <a:t>. </a:t>
            </a:r>
            <a:r>
              <a:rPr lang="ru-RU" dirty="0"/>
              <a:t>Нету логики в мыслях твоих,</a:t>
            </a:r>
            <a:br>
              <a:rPr lang="ru-RU" dirty="0"/>
            </a:br>
            <a:r>
              <a:rPr lang="ru-RU" dirty="0"/>
              <a:t>Как мне истину в них отыскать? </a:t>
            </a:r>
            <a:br>
              <a:rPr lang="ru-RU" dirty="0"/>
            </a:br>
            <a:r>
              <a:rPr lang="ru-RU" dirty="0" smtClean="0"/>
              <a:t>8.</a:t>
            </a:r>
            <a:r>
              <a:rPr lang="ru-RU" dirty="0" smtClean="0"/>
              <a:t> </a:t>
            </a:r>
            <a:r>
              <a:rPr lang="ru-RU" dirty="0"/>
              <a:t>Что ж ты, милая, смотришь искоса,</a:t>
            </a:r>
            <a:br>
              <a:rPr lang="ru-RU" dirty="0"/>
            </a:br>
            <a:r>
              <a:rPr lang="ru-RU" dirty="0"/>
              <a:t>Низко голову </a:t>
            </a:r>
            <a:r>
              <a:rPr lang="ru-RU" dirty="0" err="1"/>
              <a:t>наклоня</a:t>
            </a:r>
            <a:r>
              <a:rPr lang="ru-RU" dirty="0"/>
              <a:t>? </a:t>
            </a:r>
            <a:br>
              <a:rPr lang="ru-RU" dirty="0"/>
            </a:br>
            <a:r>
              <a:rPr lang="ru-RU" dirty="0" smtClean="0"/>
              <a:t>9</a:t>
            </a:r>
            <a:r>
              <a:rPr lang="ru-RU" dirty="0" smtClean="0"/>
              <a:t>. </a:t>
            </a:r>
            <a:r>
              <a:rPr lang="ru-RU" dirty="0"/>
              <a:t>А рассвет уже все заметнее,</a:t>
            </a:r>
            <a:br>
              <a:rPr lang="ru-RU" dirty="0"/>
            </a:br>
            <a:r>
              <a:rPr lang="ru-RU" dirty="0"/>
              <a:t>Так, пожалуйста, будь добра... </a:t>
            </a:r>
          </a:p>
        </p:txBody>
      </p:sp>
    </p:spTree>
    <p:extLst>
      <p:ext uri="{BB962C8B-B14F-4D97-AF65-F5344CB8AC3E}">
        <p14:creationId xmlns:p14="http://schemas.microsoft.com/office/powerpoint/2010/main" xmlns="" val="242085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4 ) Острая </a:t>
            </a:r>
            <a:r>
              <a:rPr lang="ru-RU" dirty="0"/>
              <a:t>сердечная недостаточность</a:t>
            </a:r>
            <a:r>
              <a:rPr lang="ru-RU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5) </a:t>
            </a:r>
            <a:r>
              <a:rPr lang="ru-RU" dirty="0" smtClean="0"/>
              <a:t>Плоскостопие.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6) </a:t>
            </a:r>
            <a:r>
              <a:rPr lang="ru-RU" dirty="0" smtClean="0"/>
              <a:t>Суицидальный </a:t>
            </a:r>
            <a:r>
              <a:rPr lang="ru-RU" dirty="0"/>
              <a:t>синдром</a:t>
            </a:r>
            <a:r>
              <a:rPr lang="ru-RU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7) </a:t>
            </a:r>
            <a:r>
              <a:rPr lang="ru-RU" dirty="0" smtClean="0"/>
              <a:t>Шизофрения.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8)Остеохондроз.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9) Похмельный </a:t>
            </a:r>
            <a:r>
              <a:rPr lang="ru-RU" dirty="0"/>
              <a:t>синдром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853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013176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Египет5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4172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1251520"/>
            <a:ext cx="6408712" cy="576064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внимание!!!</a:t>
            </a:r>
            <a:endParaRPr lang="ru-RU" sz="6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Какая мера длины была самая распространенная в Египте?</a:t>
            </a:r>
          </a:p>
          <a:p>
            <a:pPr marL="651510" indent="-514350">
              <a:buAutoNum type="arabicParenR"/>
            </a:pPr>
            <a:r>
              <a:rPr lang="ru-RU" dirty="0"/>
              <a:t>Голова</a:t>
            </a:r>
          </a:p>
          <a:p>
            <a:pPr marL="651510" indent="-514350">
              <a:buAutoNum type="arabicParenR"/>
            </a:pPr>
            <a:r>
              <a:rPr lang="ru-RU" dirty="0"/>
              <a:t>Локоть</a:t>
            </a:r>
          </a:p>
          <a:p>
            <a:pPr marL="651510" indent="-514350">
              <a:buAutoNum type="arabicParenR"/>
            </a:pPr>
            <a:r>
              <a:rPr lang="ru-RU" dirty="0"/>
              <a:t>Пуд</a:t>
            </a:r>
          </a:p>
          <a:p>
            <a:pPr marL="651510" indent="-514350">
              <a:buAutoNum type="arabicParenR"/>
            </a:pPr>
            <a:r>
              <a:rPr lang="ru-RU" dirty="0" smtClean="0"/>
              <a:t>Ладонь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44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Какая мера длины была самая распространенная в Египте?</a:t>
            </a:r>
          </a:p>
          <a:p>
            <a:pPr marL="651510" indent="-514350">
              <a:buAutoNum type="arabicParenR"/>
            </a:pPr>
            <a:r>
              <a:rPr lang="ru-RU" dirty="0"/>
              <a:t>Голова</a:t>
            </a:r>
          </a:p>
          <a:p>
            <a:pPr marL="651510" indent="-514350"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Локоть</a:t>
            </a:r>
          </a:p>
          <a:p>
            <a:pPr marL="651510" indent="-514350">
              <a:buAutoNum type="arabicParenR"/>
            </a:pPr>
            <a:r>
              <a:rPr lang="ru-RU" dirty="0"/>
              <a:t>Пуд</a:t>
            </a:r>
          </a:p>
          <a:p>
            <a:pPr marL="651510" indent="-514350">
              <a:buAutoNum type="arabicParenR"/>
            </a:pPr>
            <a:r>
              <a:rPr lang="ru-RU" dirty="0" smtClean="0"/>
              <a:t>Ладонь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3764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8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400800" cy="6858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Австралия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02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Зоологическое имя этому странному животному дал в 1799 году английский натуралист Джордж Шоу </a:t>
            </a:r>
            <a:r>
              <a:rPr lang="ru-RU" dirty="0" smtClean="0"/>
              <a:t>. </a:t>
            </a:r>
            <a:r>
              <a:rPr lang="ru-RU" dirty="0"/>
              <a:t>В 1800 году Иоганн-Фридрих </a:t>
            </a:r>
            <a:r>
              <a:rPr lang="ru-RU" dirty="0" err="1"/>
              <a:t>Блуменбах</a:t>
            </a:r>
            <a:r>
              <a:rPr lang="ru-RU" dirty="0"/>
              <a:t> во избежание омонимии с родом жуков-короедов </a:t>
            </a:r>
            <a:r>
              <a:rPr lang="ru-RU" i="1" dirty="0" err="1"/>
              <a:t>Platypus</a:t>
            </a:r>
            <a:r>
              <a:rPr lang="ru-RU" dirty="0"/>
              <a:t> изменил родовое название на </a:t>
            </a:r>
            <a:r>
              <a:rPr lang="ru-RU" i="1" dirty="0" err="1" smtClean="0"/>
              <a:t>Ornithorhynchus</a:t>
            </a:r>
            <a:r>
              <a:rPr lang="ru-RU" dirty="0" smtClean="0"/>
              <a:t>, что с др. греч. Переводится как птица с клювом.</a:t>
            </a:r>
          </a:p>
        </p:txBody>
      </p:sp>
    </p:spTree>
    <p:extLst>
      <p:ext uri="{BB962C8B-B14F-4D97-AF65-F5344CB8AC3E}">
        <p14:creationId xmlns:p14="http://schemas.microsoft.com/office/powerpoint/2010/main" xmlns="" val="246705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Утконос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0169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88640"/>
            <a:ext cx="6400800" cy="6858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США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-60960"/>
            <a:ext cx="6400800" cy="3048001"/>
          </a:xfrm>
        </p:spPr>
        <p:txBody>
          <a:bodyPr/>
          <a:lstStyle/>
          <a:p>
            <a:pPr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29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170</TotalTime>
  <Words>264</Words>
  <Application>Microsoft Office PowerPoint</Application>
  <PresentationFormat>Экран (4:3)</PresentationFormat>
  <Paragraphs>72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Кутюр</vt:lpstr>
      <vt:lpstr>Интеллект-игра «мастер на все руки»</vt:lpstr>
      <vt:lpstr>I тур «Историки»</vt:lpstr>
      <vt:lpstr>Египет5</vt:lpstr>
      <vt:lpstr>Вопрос 1</vt:lpstr>
      <vt:lpstr>ответ</vt:lpstr>
      <vt:lpstr>Австралия</vt:lpstr>
      <vt:lpstr>Вопрос 2</vt:lpstr>
      <vt:lpstr>Ответ</vt:lpstr>
      <vt:lpstr>США</vt:lpstr>
      <vt:lpstr>Вопрос 3</vt:lpstr>
      <vt:lpstr>Ответ</vt:lpstr>
      <vt:lpstr>франция</vt:lpstr>
      <vt:lpstr>Вопрос 4</vt:lpstr>
      <vt:lpstr>ответ</vt:lpstr>
      <vt:lpstr>испания</vt:lpstr>
      <vt:lpstr>Вопрос 5</vt:lpstr>
      <vt:lpstr>ответ</vt:lpstr>
      <vt:lpstr>россия</vt:lpstr>
      <vt:lpstr>Вопрос 6</vt:lpstr>
      <vt:lpstr>ответ</vt:lpstr>
      <vt:lpstr> II тур «врачи»</vt:lpstr>
      <vt:lpstr>Вопрос 1</vt:lpstr>
      <vt:lpstr>ответ</vt:lpstr>
      <vt:lpstr>Вопрос 2</vt:lpstr>
      <vt:lpstr>Ответ</vt:lpstr>
      <vt:lpstr>Вопрос 3 </vt:lpstr>
      <vt:lpstr>ответ</vt:lpstr>
      <vt:lpstr>Мини-игра</vt:lpstr>
      <vt:lpstr>ответы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Интеллект-игра «мастер на все руки»</dc:title>
  <dc:creator>user</dc:creator>
  <cp:lastModifiedBy>Таня</cp:lastModifiedBy>
  <cp:revision>16</cp:revision>
  <dcterms:created xsi:type="dcterms:W3CDTF">2015-11-18T13:47:56Z</dcterms:created>
  <dcterms:modified xsi:type="dcterms:W3CDTF">2016-08-14T20:52:53Z</dcterms:modified>
</cp:coreProperties>
</file>