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E6078B1-B36B-4CCB-9531-D2FB6AEE5BAC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3E56A73-7A74-42E5-AC4F-4409B626B91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6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8. Представители какой профессии начинают трудовую деятельность с принесения «клятвы Гиппократа»?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Учителя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Врачи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Продавцы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Актёры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689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9. Чей дом сгорел в детской сказке Маршака?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Мышкин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</a:t>
            </a:r>
            <a:r>
              <a:rPr lang="ru-RU" sz="2800" dirty="0" err="1" smtClean="0">
                <a:solidFill>
                  <a:schemeClr val="bg1"/>
                </a:solidFill>
              </a:rPr>
              <a:t>Собачкин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Кошкин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Мишкин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7950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10. Из какого мяса традиционно готовится начинка для чебуреков?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Свинина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Курица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Говядина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Баранина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9483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11. К какому семейству птиц относится снегирь?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Баклановые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Вьюрковые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Голубиные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Белые </a:t>
            </a:r>
            <a:r>
              <a:rPr lang="ru-RU" sz="2800" dirty="0" err="1" smtClean="0">
                <a:solidFill>
                  <a:schemeClr val="bg1"/>
                </a:solidFill>
              </a:rPr>
              <a:t>ржаки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59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12. Какой газ в атмосфере Земли защищает живые организмы от вредных излучений?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Азот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Кислород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Озон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Углерод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77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13. Как называется телефон-автомат на городской улице?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Магнитофон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Патефон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Телеграф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Таксофон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37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14. Какой орган человека не функционирует до его рождения?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Сердце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Почки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Лёгкие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Печень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5689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15. Чем украшали рождественскую ель 1775 году жители </a:t>
            </a:r>
            <a:r>
              <a:rPr lang="ru-RU" sz="3200" dirty="0" err="1" smtClean="0"/>
              <a:t>Стратсбурга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Картофелем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Томатами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Морковью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Апельсинами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524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16. В какой области не присуждают Нобелевскую премию?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Физика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Экономика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Математика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Медицина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426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17. Что, согласно русской пословице, в мешке не утаишь?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Правду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Отвёртку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Шило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Кота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7172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48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-315416"/>
            <a:ext cx="7924800" cy="5310336"/>
          </a:xfrm>
        </p:spPr>
        <p:txBody>
          <a:bodyPr>
            <a:normAutofit/>
          </a:bodyPr>
          <a:lstStyle/>
          <a:p>
            <a:pPr algn="ctr"/>
            <a:endParaRPr lang="ru-RU" sz="6000" dirty="0" smtClean="0"/>
          </a:p>
          <a:p>
            <a:pPr marL="0" indent="0" algn="ctr">
              <a:buNone/>
            </a:pPr>
            <a:endParaRPr lang="ru-RU" sz="6000" dirty="0" smtClean="0"/>
          </a:p>
          <a:p>
            <a:pPr marL="0" indent="0" algn="ctr">
              <a:buNone/>
            </a:pPr>
            <a:r>
              <a:rPr lang="en-US" sz="12000" dirty="0" smtClean="0"/>
              <a:t>I</a:t>
            </a:r>
            <a:r>
              <a:rPr lang="ru-RU" sz="12000" dirty="0" smtClean="0"/>
              <a:t> тур</a:t>
            </a:r>
            <a:r>
              <a:rPr lang="en-US" sz="12000" dirty="0" smtClean="0"/>
              <a:t> </a:t>
            </a:r>
            <a:endParaRPr lang="ru-RU" sz="12000" dirty="0"/>
          </a:p>
        </p:txBody>
      </p:sp>
    </p:spTree>
    <p:extLst>
      <p:ext uri="{BB962C8B-B14F-4D97-AF65-F5344CB8AC3E}">
        <p14:creationId xmlns:p14="http://schemas.microsoft.com/office/powerpoint/2010/main" val="401083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18. Как называют период времени, когда Солнце в северных широтах не опускается за горизонт?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Полярный день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Затмение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8992" y="551723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</a:t>
            </a:r>
            <a:r>
              <a:rPr lang="ru-RU" sz="2400" dirty="0" smtClean="0">
                <a:solidFill>
                  <a:schemeClr val="bg1"/>
                </a:solidFill>
              </a:rPr>
              <a:t>Северное сияние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Полярная ночь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3242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19. Какой из этих писателей написал «Азбуку» и «Новую Азбуку»?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В. Маяковский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А. Твардовский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Л. Толстой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Н. Чуковский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3060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20. Скольким каратам соответствует чистое золото?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18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31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24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28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6493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48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-315416"/>
            <a:ext cx="7924800" cy="5310336"/>
          </a:xfrm>
        </p:spPr>
        <p:txBody>
          <a:bodyPr>
            <a:normAutofit/>
          </a:bodyPr>
          <a:lstStyle/>
          <a:p>
            <a:pPr algn="ctr"/>
            <a:endParaRPr lang="ru-RU" sz="6000" dirty="0" smtClean="0"/>
          </a:p>
          <a:p>
            <a:pPr marL="0" indent="0" algn="ctr">
              <a:buNone/>
            </a:pPr>
            <a:endParaRPr lang="ru-RU" sz="6000" dirty="0" smtClean="0"/>
          </a:p>
          <a:p>
            <a:pPr marL="0" indent="0" algn="ctr">
              <a:buNone/>
            </a:pPr>
            <a:r>
              <a:rPr lang="en-US" sz="12000" dirty="0" smtClean="0"/>
              <a:t>I</a:t>
            </a:r>
            <a:r>
              <a:rPr lang="en-US" sz="12000" dirty="0"/>
              <a:t>I</a:t>
            </a:r>
            <a:r>
              <a:rPr lang="ru-RU" sz="12000" dirty="0" smtClean="0"/>
              <a:t> тур</a:t>
            </a:r>
            <a:r>
              <a:rPr lang="en-US" sz="12000" dirty="0" smtClean="0"/>
              <a:t> </a:t>
            </a:r>
            <a:endParaRPr lang="ru-RU" sz="12000" dirty="0"/>
          </a:p>
        </p:txBody>
      </p:sp>
    </p:spTree>
    <p:extLst>
      <p:ext uri="{BB962C8B-B14F-4D97-AF65-F5344CB8AC3E}">
        <p14:creationId xmlns:p14="http://schemas.microsoft.com/office/powerpoint/2010/main" val="385424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1</a:t>
            </a:r>
            <a:r>
              <a:rPr lang="ru-RU" sz="3200" dirty="0" smtClean="0"/>
              <a:t>. </a:t>
            </a:r>
            <a:r>
              <a:rPr lang="ru-RU" sz="3200" smtClean="0"/>
              <a:t>В какой </a:t>
            </a:r>
            <a:r>
              <a:rPr lang="ru-RU" sz="3200" dirty="0" smtClean="0"/>
              <a:t>рыбе герой романа Жюля Верна «Дети Капитана Гранта» нашли бутылку с посланием?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5676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В соме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В акуле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В рыбе-молоте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В рыбе-мече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454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2. Чьим годом официально объявлен в России 2010 год?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Кино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Врача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Учителя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Экологии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8671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3. На какой стороне ствола дерева интенсивно растёт лишай? 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На южной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На северной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На западной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На восточной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338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4. Какое прозвище носил король Англии Ричард </a:t>
            </a:r>
            <a:r>
              <a:rPr lang="en-US" sz="3200" dirty="0" smtClean="0"/>
              <a:t>I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Великий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Храброе сердце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Рыжий 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Львиное сердце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421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5. Что народная мудрость советует не метать перед свиньями?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Бисер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Пшено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Жёлуди 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Трюфели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366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6. Какой алкогольный напиток делается из ячменя?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Коньяк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Виски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Водка 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</a:t>
            </a:r>
            <a:r>
              <a:rPr lang="ru-RU" sz="2800" dirty="0" smtClean="0">
                <a:solidFill>
                  <a:schemeClr val="bg1"/>
                </a:solidFill>
              </a:rPr>
              <a:t>Ликёр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2164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1. Где, если верить пословице, любопытной Варваре нос оторвали?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На ярмарке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На базаре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В лесу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В магазине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1418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7. Какие по счёту часы хотел подарить </a:t>
            </a:r>
            <a:r>
              <a:rPr lang="ru-RU" sz="3200" dirty="0" err="1" smtClean="0"/>
              <a:t>Киврин</a:t>
            </a:r>
            <a:r>
              <a:rPr lang="ru-RU" sz="3200" dirty="0" smtClean="0"/>
              <a:t> Кире </a:t>
            </a:r>
            <a:r>
              <a:rPr lang="ru-RU" sz="3200" dirty="0" err="1" smtClean="0"/>
              <a:t>Шемоханской</a:t>
            </a:r>
            <a:r>
              <a:rPr lang="ru-RU" sz="3200" dirty="0" smtClean="0"/>
              <a:t> в канун Нового года в кинофильме «Чародеи»?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14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16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20 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1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827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8. Как называют звезду, которая указала волхвам место рождения Христа?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Сириус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Полярная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Вифлеемская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Путеводная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4177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9. На каком языке сделана надпись «Бог и моё право» на гербе Великобритании?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На немецком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На английском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На испанском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На французском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08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10. В какой стране была прорублена первая промышленная нефтяная скважина?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В Армении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29304" y="40064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</a:t>
            </a:r>
            <a:r>
              <a:rPr lang="ru-RU" sz="2400" dirty="0" smtClean="0">
                <a:solidFill>
                  <a:schemeClr val="bg1"/>
                </a:solidFill>
              </a:rPr>
              <a:t>В Азербайджане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В России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В Украине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5383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48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-315416"/>
            <a:ext cx="7924800" cy="5310336"/>
          </a:xfrm>
        </p:spPr>
        <p:txBody>
          <a:bodyPr>
            <a:normAutofit/>
          </a:bodyPr>
          <a:lstStyle/>
          <a:p>
            <a:pPr algn="ctr"/>
            <a:endParaRPr lang="ru-RU" sz="6000" dirty="0" smtClean="0"/>
          </a:p>
          <a:p>
            <a:pPr marL="0" indent="0" algn="ctr">
              <a:buNone/>
            </a:pPr>
            <a:endParaRPr lang="ru-RU" sz="6000" dirty="0" smtClean="0"/>
          </a:p>
          <a:p>
            <a:pPr marL="0" indent="0" algn="ctr">
              <a:buNone/>
            </a:pPr>
            <a:r>
              <a:rPr lang="en-US" sz="12000" dirty="0" smtClean="0"/>
              <a:t>III</a:t>
            </a:r>
            <a:r>
              <a:rPr lang="ru-RU" sz="12000" dirty="0" smtClean="0"/>
              <a:t> тур</a:t>
            </a:r>
            <a:r>
              <a:rPr lang="en-US" sz="12000" dirty="0" smtClean="0"/>
              <a:t> </a:t>
            </a:r>
            <a:endParaRPr lang="ru-RU" sz="12000" dirty="0"/>
          </a:p>
        </p:txBody>
      </p:sp>
    </p:spTree>
    <p:extLst>
      <p:ext uri="{BB962C8B-B14F-4D97-AF65-F5344CB8AC3E}">
        <p14:creationId xmlns:p14="http://schemas.microsoft.com/office/powerpoint/2010/main" val="190111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692696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</a:rPr>
              <a:t>1. Какие семьи, по мнению Л.Н. Толстого, похожи друг на друга?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3645024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tx2"/>
                </a:solidFill>
              </a:rPr>
              <a:t>Счастливые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12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692696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</a:rPr>
              <a:t>2. Каким предметом китайцы стараются не пользоваться  в преддверии Нового года, чтобы не разрушить счастье? 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3645024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Нож/ножом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052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692696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</a:rPr>
              <a:t>3. Карл </a:t>
            </a:r>
            <a:r>
              <a:rPr lang="ru-RU" sz="2800" dirty="0" err="1" smtClean="0">
                <a:solidFill>
                  <a:schemeClr val="tx2"/>
                </a:solidFill>
              </a:rPr>
              <a:t>Шееле</a:t>
            </a:r>
            <a:r>
              <a:rPr lang="ru-RU" sz="2800" dirty="0" smtClean="0">
                <a:solidFill>
                  <a:schemeClr val="tx2"/>
                </a:solidFill>
              </a:rPr>
              <a:t> был шведским химиком </a:t>
            </a:r>
            <a:r>
              <a:rPr lang="en-US" sz="2800" dirty="0" smtClean="0">
                <a:solidFill>
                  <a:schemeClr val="tx2"/>
                </a:solidFill>
              </a:rPr>
              <a:t>XVIII</a:t>
            </a:r>
            <a:r>
              <a:rPr lang="ru-RU" sz="2800" dirty="0" smtClean="0">
                <a:solidFill>
                  <a:schemeClr val="tx2"/>
                </a:solidFill>
              </a:rPr>
              <a:t> века. Исходя из этого, скажите, что его погубило?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3645024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Привычка пробовать вещества на вкус 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20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692696"/>
            <a:ext cx="77048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chemeClr val="tx2"/>
                </a:solidFill>
              </a:rPr>
              <a:t>4. Неосторожность с огнём-главная причина пожара для всех без исключения зданий и сооружений.  Вторая причина, для большинства случаев,-попадание молнии. А вот для некоего класса сооружений, сейчас практически исчезнувших, второй главной причиной пожара был сильный ветер. Что это за сооружение?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8691" y="4060522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Ветряные мельницы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037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69269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chemeClr val="tx2"/>
                </a:solidFill>
              </a:rPr>
              <a:t>5. ЕЁ ранним прототипом, как считается, была богиня очага Веста, которая однажды, подобно ведьме, оделась в кошачьи шкурки и оказалась на шабаше. Назовите эту сказочную героиню. 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8691" y="4060522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Золушка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1286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2. Какую фамилию носил главный герой поэмы Твардовского?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Васильев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</a:t>
            </a:r>
            <a:r>
              <a:rPr lang="ru-RU" sz="2800" dirty="0" err="1" smtClean="0">
                <a:solidFill>
                  <a:schemeClr val="bg1"/>
                </a:solidFill>
              </a:rPr>
              <a:t>Стиралкин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</a:t>
            </a:r>
            <a:r>
              <a:rPr lang="ru-RU" sz="2800" dirty="0" err="1" smtClean="0">
                <a:solidFill>
                  <a:schemeClr val="bg1"/>
                </a:solidFill>
              </a:rPr>
              <a:t>Тёркин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Петров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8799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692696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chemeClr val="tx2"/>
                </a:solidFill>
              </a:rPr>
              <a:t>6. Изобретатель матрёшки завещал похоронить себя ________. Восстановите 6 пропущенных слов. 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8691" y="4060522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2"/>
                </a:solidFill>
              </a:rPr>
              <a:t>В гробу, в гробу, в гробу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6666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2276872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chemeClr val="tx2"/>
                </a:solidFill>
              </a:rPr>
              <a:t>Спасибо за игру!</a:t>
            </a:r>
            <a:endParaRPr lang="ru-RU" sz="6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31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3. В какую одежду принято плакать, чтобы вызвать сочувствие? 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В шубу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В пиджак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В)В жилетку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В брюки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9663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4. Какую обувь приобрёл к зиме Шарик из мультфильма «Трое из Простоквашино»?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Валенки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Кроссовки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Коньки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Кеды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088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5. Какой цвет получается при смешении синего и красного?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Жёлтый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Фиолетовый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Розовый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Коричневый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4622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6. Какой знак восточного гороскопа следует за знаком Дракона?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Кролика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Тигра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Змеи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Крысы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0152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04856" cy="583264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7. Изучение соединений какого элемента являются основой органической химии?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969" y="3867000"/>
            <a:ext cx="3168352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А) Углерода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8" y="5517230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6" y="5517232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73133"/>
            <a:ext cx="3182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64088" y="40050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Б) Кислорода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569848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В) Водорода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5698484"/>
            <a:ext cx="280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Г) Магния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478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226</TotalTime>
  <Words>942</Words>
  <Application>Microsoft Office PowerPoint</Application>
  <PresentationFormat>Экран (4:3)</PresentationFormat>
  <Paragraphs>172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17</cp:revision>
  <dcterms:created xsi:type="dcterms:W3CDTF">2017-07-17T03:58:01Z</dcterms:created>
  <dcterms:modified xsi:type="dcterms:W3CDTF">2017-08-07T14:27:29Z</dcterms:modified>
</cp:coreProperties>
</file>