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76" r:id="rId2"/>
    <p:sldMasterId id="2147483900" r:id="rId3"/>
    <p:sldMasterId id="2147483912" r:id="rId4"/>
    <p:sldMasterId id="2147483924" r:id="rId5"/>
    <p:sldMasterId id="2147483936" r:id="rId6"/>
    <p:sldMasterId id="2147483948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5" r:id="rId26"/>
    <p:sldId id="274" r:id="rId27"/>
    <p:sldId id="276" r:id="rId28"/>
    <p:sldId id="277" r:id="rId29"/>
    <p:sldId id="278" r:id="rId30"/>
    <p:sldId id="279" r:id="rId31"/>
    <p:sldId id="280" r:id="rId32"/>
    <p:sldId id="281" r:id="rId33"/>
    <p:sldId id="282" r:id="rId34"/>
    <p:sldId id="283" r:id="rId35"/>
    <p:sldId id="284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7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8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25" r:id="rId1"/>
    <p:sldLayoutId id="2147483926" r:id="rId2"/>
    <p:sldLayoutId id="2147483927" r:id="rId3"/>
    <p:sldLayoutId id="2147483928" r:id="rId4"/>
    <p:sldLayoutId id="2147483929" r:id="rId5"/>
    <p:sldLayoutId id="2147483930" r:id="rId6"/>
    <p:sldLayoutId id="2147483931" r:id="rId7"/>
    <p:sldLayoutId id="2147483932" r:id="rId8"/>
    <p:sldLayoutId id="2147483933" r:id="rId9"/>
    <p:sldLayoutId id="2147483934" r:id="rId10"/>
    <p:sldLayoutId id="214748393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37" r:id="rId1"/>
    <p:sldLayoutId id="2147483938" r:id="rId2"/>
    <p:sldLayoutId id="2147483939" r:id="rId3"/>
    <p:sldLayoutId id="2147483940" r:id="rId4"/>
    <p:sldLayoutId id="2147483941" r:id="rId5"/>
    <p:sldLayoutId id="2147483942" r:id="rId6"/>
    <p:sldLayoutId id="2147483943" r:id="rId7"/>
    <p:sldLayoutId id="2147483944" r:id="rId8"/>
    <p:sldLayoutId id="2147483945" r:id="rId9"/>
    <p:sldLayoutId id="2147483946" r:id="rId10"/>
    <p:sldLayoutId id="214748394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56C57E5-ED8A-4BB3-ADDD-305E972268D7}" type="datetimeFigureOut">
              <a:rPr lang="ru-RU" smtClean="0"/>
              <a:t>11.12.2013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33E6883-0252-44CC-8CBD-6D80251D9ACD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9" r:id="rId1"/>
    <p:sldLayoutId id="2147483950" r:id="rId2"/>
    <p:sldLayoutId id="2147483951" r:id="rId3"/>
    <p:sldLayoutId id="2147483952" r:id="rId4"/>
    <p:sldLayoutId id="2147483953" r:id="rId5"/>
    <p:sldLayoutId id="2147483954" r:id="rId6"/>
    <p:sldLayoutId id="2147483955" r:id="rId7"/>
    <p:sldLayoutId id="2147483956" r:id="rId8"/>
    <p:sldLayoutId id="2147483957" r:id="rId9"/>
    <p:sldLayoutId id="2147483958" r:id="rId10"/>
    <p:sldLayoutId id="214748395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8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2289800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Конституция </a:t>
            </a:r>
            <a:br>
              <a:rPr lang="ru-RU" sz="5400" dirty="0" smtClean="0"/>
            </a:br>
            <a:r>
              <a:rPr lang="ru-RU" sz="5400" dirty="0" smtClean="0"/>
              <a:t>РФ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8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4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000" dirty="0" smtClean="0"/>
              <a:t>Правда ли что «парламент»-это государственная дума?</a:t>
            </a:r>
          </a:p>
          <a:p>
            <a:pPr marL="137160" indent="0">
              <a:buNone/>
            </a:pPr>
            <a:endParaRPr lang="ru-RU" sz="4000" dirty="0" smtClean="0"/>
          </a:p>
          <a:p>
            <a:pPr marL="13716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 Правда           Ложь</a:t>
            </a:r>
            <a:endParaRPr lang="ru-RU" sz="4000" dirty="0"/>
          </a:p>
          <a:p>
            <a:pPr marL="137160" indent="0">
              <a:buNone/>
            </a:pPr>
            <a:endParaRPr lang="ru-RU" sz="4000" dirty="0" smtClean="0"/>
          </a:p>
        </p:txBody>
      </p:sp>
    </p:spTree>
    <p:extLst>
      <p:ext uri="{BB962C8B-B14F-4D97-AF65-F5344CB8AC3E}">
        <p14:creationId xmlns:p14="http://schemas.microsoft.com/office/powerpoint/2010/main" val="50816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dirty="0" smtClean="0"/>
              <a:t>Правда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1772816"/>
            <a:ext cx="4788024" cy="5085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682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5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Прописаны ли права на образование в Конституции РФ?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       Да                   Нет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974930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    Да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Ответ 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1412776"/>
            <a:ext cx="601216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472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6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Существует ли в России президентская власть?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        Да                Нет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04603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    Нет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2313" y="1052736"/>
            <a:ext cx="5702175" cy="417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18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7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dirty="0" smtClean="0"/>
              <a:t>Правда ли что целью разделения власти было огромное количество  преступников?</a:t>
            </a:r>
          </a:p>
          <a:p>
            <a:pPr marL="0" indent="0">
              <a:buNone/>
            </a:pPr>
            <a:endParaRPr lang="ru-RU" sz="4000" dirty="0"/>
          </a:p>
          <a:p>
            <a:pPr marL="0" indent="0">
              <a:buNone/>
            </a:pPr>
            <a:r>
              <a:rPr lang="ru-RU" sz="4000" dirty="0" smtClean="0"/>
              <a:t>           Да               Нет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7987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Нет  </a:t>
            </a:r>
            <a:endParaRPr lang="ru-RU" sz="40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908720"/>
            <a:ext cx="6588224" cy="52565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89599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8" name="Picture 4" descr="http://img-fotki.yandex.ru/get/4302/marya-foygl.42/0_28a51_4058cc70_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6" y="-8417"/>
            <a:ext cx="3096337" cy="2432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17246"/>
            <a:ext cx="3384721" cy="4440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4277" y="3592115"/>
            <a:ext cx="3279723" cy="32658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6516216" y="4293096"/>
            <a:ext cx="432048" cy="34452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/>
        </p:nvSpPr>
        <p:spPr>
          <a:xfrm>
            <a:off x="5940152" y="3861048"/>
            <a:ext cx="576064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5148064" y="3501008"/>
            <a:ext cx="792088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2915816" y="2492896"/>
            <a:ext cx="2880320" cy="158417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203848" y="2996952"/>
            <a:ext cx="22322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А + Б = В</a:t>
            </a:r>
            <a:endParaRPr lang="ru-RU" sz="3200" dirty="0"/>
          </a:p>
        </p:txBody>
      </p:sp>
      <p:sp>
        <p:nvSpPr>
          <p:cNvPr id="11" name="TextBox 10"/>
          <p:cNvSpPr txBox="1"/>
          <p:nvPr/>
        </p:nvSpPr>
        <p:spPr>
          <a:xfrm>
            <a:off x="2915816" y="5301208"/>
            <a:ext cx="2880320" cy="830997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III</a:t>
            </a:r>
            <a:r>
              <a:rPr lang="ru-RU" sz="4800" dirty="0" smtClean="0"/>
              <a:t> тур</a:t>
            </a:r>
            <a:r>
              <a:rPr lang="en-US" sz="4800" dirty="0" smtClean="0"/>
              <a:t> </a:t>
            </a:r>
            <a:endParaRPr lang="ru-RU" sz="4800" dirty="0"/>
          </a:p>
        </p:txBody>
      </p:sp>
      <p:pic>
        <p:nvPicPr>
          <p:cNvPr id="11274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046" y="4370"/>
            <a:ext cx="309721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5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787" y="-14804"/>
            <a:ext cx="3097213" cy="2432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1960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0" y="2132856"/>
            <a:ext cx="9143999" cy="4725143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4000" dirty="0" smtClean="0"/>
              <a:t>Кто в России является верховным главнокомандующим?</a:t>
            </a:r>
          </a:p>
          <a:p>
            <a:pPr marL="0" indent="0">
              <a:buNone/>
            </a:pPr>
            <a:r>
              <a:rPr lang="ru-RU" sz="4000" dirty="0" smtClean="0"/>
              <a:t>А) Премьер-министр </a:t>
            </a:r>
          </a:p>
          <a:p>
            <a:pPr marL="0" indent="0">
              <a:buNone/>
            </a:pPr>
            <a:r>
              <a:rPr lang="ru-RU" sz="4000" dirty="0" smtClean="0"/>
              <a:t>Б) Президент</a:t>
            </a:r>
          </a:p>
          <a:p>
            <a:pPr marL="0" indent="0">
              <a:buNone/>
            </a:pPr>
            <a:r>
              <a:rPr lang="ru-RU" sz="4000" dirty="0" smtClean="0"/>
              <a:t>В) Министр обороны</a:t>
            </a:r>
          </a:p>
          <a:p>
            <a:pPr marL="0" indent="0">
              <a:buNone/>
            </a:pPr>
            <a:r>
              <a:rPr lang="ru-RU" sz="4000" dirty="0" smtClean="0"/>
              <a:t>Г) Федеральный судья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149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5192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-1"/>
            <a:ext cx="529208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63688" y="404664"/>
            <a:ext cx="504056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I </a:t>
            </a:r>
            <a:r>
              <a:rPr lang="ru-RU" sz="4400" dirty="0" smtClean="0"/>
              <a:t>тур</a:t>
            </a:r>
            <a:endParaRPr lang="ru-RU" sz="4400" dirty="0"/>
          </a:p>
        </p:txBody>
      </p:sp>
      <p:sp>
        <p:nvSpPr>
          <p:cNvPr id="5" name="TextBox 4"/>
          <p:cNvSpPr txBox="1"/>
          <p:nvPr/>
        </p:nvSpPr>
        <p:spPr>
          <a:xfrm rot="20102961">
            <a:off x="1115616" y="4417368"/>
            <a:ext cx="62646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/>
              <a:t>В общем о </a:t>
            </a:r>
          </a:p>
          <a:p>
            <a:pPr algn="ctr"/>
            <a:r>
              <a:rPr lang="ru-RU" sz="4000" dirty="0" smtClean="0"/>
              <a:t>Конституции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035322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Ответ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Б) Президент</a:t>
            </a:r>
            <a:endParaRPr lang="ru-RU" sz="40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908720"/>
            <a:ext cx="3779912" cy="4848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92805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988840"/>
            <a:ext cx="9143999" cy="48691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Кто в России является источником власти?</a:t>
            </a:r>
          </a:p>
          <a:p>
            <a:pPr marL="0" indent="0">
              <a:buNone/>
            </a:pPr>
            <a:r>
              <a:rPr lang="ru-RU" sz="4000" dirty="0" smtClean="0"/>
              <a:t>А) Президент</a:t>
            </a:r>
          </a:p>
          <a:p>
            <a:pPr marL="0" indent="0">
              <a:buNone/>
            </a:pPr>
            <a:r>
              <a:rPr lang="ru-RU" sz="4000" dirty="0" smtClean="0"/>
              <a:t>Б) Премьер-министр</a:t>
            </a:r>
          </a:p>
          <a:p>
            <a:pPr marL="0" indent="0">
              <a:buNone/>
            </a:pPr>
            <a:r>
              <a:rPr lang="ru-RU" sz="4000" dirty="0" smtClean="0"/>
              <a:t>В) Народ</a:t>
            </a:r>
          </a:p>
          <a:p>
            <a:pPr marL="0" indent="0">
              <a:buNone/>
            </a:pPr>
            <a:r>
              <a:rPr lang="ru-RU" sz="4000" dirty="0" smtClean="0"/>
              <a:t>Г) Суд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764704"/>
            <a:ext cx="8229600" cy="1143000"/>
          </a:xfrm>
        </p:spPr>
        <p:txBody>
          <a:bodyPr/>
          <a:lstStyle/>
          <a:p>
            <a:r>
              <a:rPr lang="ru-RU" dirty="0" smtClean="0"/>
              <a:t>  Вопрос 9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6776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В) Народ</a:t>
            </a:r>
            <a:endParaRPr lang="ru-RU" sz="40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750" y="1844824"/>
            <a:ext cx="4982666" cy="37178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94727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060848"/>
            <a:ext cx="9144000" cy="47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Кто осуществляет законодательную власть?</a:t>
            </a:r>
          </a:p>
          <a:p>
            <a:pPr marL="0" indent="0">
              <a:buNone/>
            </a:pPr>
            <a:r>
              <a:rPr lang="ru-RU" sz="4000" dirty="0" smtClean="0"/>
              <a:t>А) </a:t>
            </a:r>
          </a:p>
          <a:p>
            <a:pPr marL="0" indent="0">
              <a:buNone/>
            </a:pPr>
            <a:r>
              <a:rPr lang="ru-RU" sz="4000" dirty="0" smtClean="0"/>
              <a:t>Б) Президент </a:t>
            </a:r>
          </a:p>
          <a:p>
            <a:pPr marL="0" indent="0">
              <a:buNone/>
            </a:pPr>
            <a:r>
              <a:rPr lang="ru-RU" sz="4000" dirty="0" smtClean="0"/>
              <a:t>В) Парламент</a:t>
            </a:r>
          </a:p>
          <a:p>
            <a:pPr marL="0" indent="0">
              <a:buNone/>
            </a:pPr>
            <a:r>
              <a:rPr lang="ru-RU" sz="4000" dirty="0" smtClean="0"/>
              <a:t>Г) Верховный суд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10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47223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А)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1500339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2132856"/>
            <a:ext cx="9144001" cy="47251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 Вставьте подходящее слово:</a:t>
            </a:r>
          </a:p>
          <a:p>
            <a:pPr marL="0" indent="0">
              <a:buNone/>
            </a:pPr>
            <a:r>
              <a:rPr lang="ru-RU" sz="4000" dirty="0"/>
              <a:t> </a:t>
            </a:r>
            <a:r>
              <a:rPr lang="ru-RU" sz="4000" dirty="0" smtClean="0"/>
              <a:t>  Преступление _________ наказание</a:t>
            </a:r>
          </a:p>
          <a:p>
            <a:pPr marL="0" indent="0">
              <a:buNone/>
            </a:pPr>
            <a:r>
              <a:rPr lang="ru-RU" sz="4000" dirty="0" smtClean="0"/>
              <a:t>А)</a:t>
            </a:r>
          </a:p>
          <a:p>
            <a:pPr marL="0" indent="0">
              <a:buNone/>
            </a:pPr>
            <a:r>
              <a:rPr lang="ru-RU" sz="4000" dirty="0" smtClean="0"/>
              <a:t>Б) Значит</a:t>
            </a:r>
          </a:p>
          <a:p>
            <a:pPr marL="0" indent="0">
              <a:buNone/>
            </a:pPr>
            <a:r>
              <a:rPr lang="ru-RU" sz="4000" dirty="0" smtClean="0"/>
              <a:t>В) Это </a:t>
            </a:r>
          </a:p>
          <a:p>
            <a:pPr marL="0" indent="0">
              <a:buNone/>
            </a:pPr>
            <a:r>
              <a:rPr lang="ru-RU" sz="4000" dirty="0" smtClean="0"/>
              <a:t>Г) Даёт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4483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А)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16280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2060848"/>
            <a:ext cx="9144000" cy="47971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Каждый человек должен иметь право(а) на</a:t>
            </a:r>
          </a:p>
          <a:p>
            <a:pPr marL="0" indent="0">
              <a:buNone/>
            </a:pPr>
            <a:r>
              <a:rPr lang="ru-RU" sz="4000" dirty="0" smtClean="0"/>
              <a:t>А) вождение мотоциклом</a:t>
            </a:r>
          </a:p>
          <a:p>
            <a:pPr marL="0" indent="0">
              <a:buNone/>
            </a:pPr>
            <a:r>
              <a:rPr lang="ru-RU" sz="4000" dirty="0" smtClean="0"/>
              <a:t>Б) любую работу</a:t>
            </a:r>
          </a:p>
          <a:p>
            <a:pPr marL="0" indent="0">
              <a:buNone/>
            </a:pPr>
            <a:r>
              <a:rPr lang="ru-RU" sz="4000" dirty="0" smtClean="0"/>
              <a:t>В) жизнь</a:t>
            </a:r>
          </a:p>
          <a:p>
            <a:pPr marL="0" indent="0">
              <a:buNone/>
            </a:pPr>
            <a:r>
              <a:rPr lang="ru-RU" sz="4000" dirty="0" smtClean="0"/>
              <a:t>Г) свидетельство о рождении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5569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В) На жизнь</a:t>
            </a:r>
            <a:endParaRPr lang="ru-RU" sz="40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36912"/>
            <a:ext cx="5773320" cy="401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5658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71600" y="1196752"/>
            <a:ext cx="6400800" cy="428964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9600" dirty="0" smtClean="0"/>
              <a:t>ПОКА!!!</a:t>
            </a:r>
          </a:p>
          <a:p>
            <a:pPr marL="0" indent="0" algn="ctr">
              <a:buNone/>
            </a:pPr>
            <a:r>
              <a:rPr lang="ru-RU" sz="9600" dirty="0" smtClean="0"/>
              <a:t>УДАЧИ!!!</a:t>
            </a:r>
            <a:endParaRPr lang="ru-RU" sz="9600" dirty="0"/>
          </a:p>
        </p:txBody>
      </p:sp>
    </p:spTree>
    <p:extLst>
      <p:ext uri="{BB962C8B-B14F-4D97-AF65-F5344CB8AC3E}">
        <p14:creationId xmlns:p14="http://schemas.microsoft.com/office/powerpoint/2010/main" val="4069186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Как называются основные законы государства?</a:t>
            </a:r>
          </a:p>
          <a:p>
            <a:pPr marL="109728" indent="0">
              <a:buNone/>
            </a:pP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1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3651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4000" dirty="0" smtClean="0"/>
              <a:t>Конституция</a:t>
            </a:r>
            <a:endParaRPr lang="ru-RU" sz="4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0652" y="1412776"/>
            <a:ext cx="3797812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14910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Сколько длятся полномочия президента?</a:t>
            </a:r>
            <a:endParaRPr lang="ru-RU" sz="400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2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19914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6 лет</a:t>
            </a:r>
            <a:endParaRPr lang="ru-RU" sz="40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412776"/>
            <a:ext cx="3851920" cy="5445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638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Когда приняли Конституцию РФ?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3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51050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Ответ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000" dirty="0" smtClean="0"/>
              <a:t>В 1993 году</a:t>
            </a:r>
            <a:endParaRPr lang="ru-RU" sz="40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628800"/>
            <a:ext cx="5652120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1426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2095180">
            <a:off x="2401227" y="4424431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/>
              <a:t>ДА</a:t>
            </a:r>
            <a:endParaRPr lang="ru-RU" sz="4000" dirty="0"/>
          </a:p>
        </p:txBody>
      </p:sp>
      <p:sp>
        <p:nvSpPr>
          <p:cNvPr id="7" name="TextBox 6"/>
          <p:cNvSpPr txBox="1"/>
          <p:nvPr/>
        </p:nvSpPr>
        <p:spPr>
          <a:xfrm rot="19385585">
            <a:off x="4805417" y="4222248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/>
              <a:t>НЕТ</a:t>
            </a:r>
            <a:endParaRPr lang="ru-RU" sz="7200" dirty="0"/>
          </a:p>
        </p:txBody>
      </p:sp>
      <p:sp>
        <p:nvSpPr>
          <p:cNvPr id="8" name="TextBox 7"/>
          <p:cNvSpPr txBox="1"/>
          <p:nvPr/>
        </p:nvSpPr>
        <p:spPr>
          <a:xfrm>
            <a:off x="3203848" y="1124744"/>
            <a:ext cx="27363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/>
              <a:t>II </a:t>
            </a:r>
            <a:r>
              <a:rPr lang="ru-RU" sz="4000" dirty="0" smtClean="0"/>
              <a:t>тур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4277733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image" Target="../media/image9.jpeg"/></Relationships>
</file>

<file path=ppt/theme/_rels/them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3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142</TotalTime>
  <Words>255</Words>
  <Application>Microsoft Office PowerPoint</Application>
  <PresentationFormat>Экран (4:3)</PresentationFormat>
  <Paragraphs>88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7</vt:i4>
      </vt:variant>
      <vt:variant>
        <vt:lpstr>Заголовки слайдов</vt:lpstr>
      </vt:variant>
      <vt:variant>
        <vt:i4>29</vt:i4>
      </vt:variant>
    </vt:vector>
  </HeadingPairs>
  <TitlesOfParts>
    <vt:vector size="36" baseType="lpstr">
      <vt:lpstr>Кутюр</vt:lpstr>
      <vt:lpstr>Открытая</vt:lpstr>
      <vt:lpstr>Кнопка</vt:lpstr>
      <vt:lpstr>Бумажная</vt:lpstr>
      <vt:lpstr>Апекс</vt:lpstr>
      <vt:lpstr>Волна</vt:lpstr>
      <vt:lpstr>Поток</vt:lpstr>
      <vt:lpstr>Конституция  РФ</vt:lpstr>
      <vt:lpstr>Презентация PowerPoint</vt:lpstr>
      <vt:lpstr>Вопрос 1</vt:lpstr>
      <vt:lpstr>Ответ</vt:lpstr>
      <vt:lpstr>Вопрос 2</vt:lpstr>
      <vt:lpstr>Ответ</vt:lpstr>
      <vt:lpstr>Вопрос 3</vt:lpstr>
      <vt:lpstr>Ответ</vt:lpstr>
      <vt:lpstr>Презентация PowerPoint</vt:lpstr>
      <vt:lpstr>Вопрос 4</vt:lpstr>
      <vt:lpstr>Ответ</vt:lpstr>
      <vt:lpstr>Вопрос 5</vt:lpstr>
      <vt:lpstr>                       Ответ </vt:lpstr>
      <vt:lpstr>Вопрос 6</vt:lpstr>
      <vt:lpstr>Ответ</vt:lpstr>
      <vt:lpstr>Вопрос 7</vt:lpstr>
      <vt:lpstr>Ответ</vt:lpstr>
      <vt:lpstr>Презентация PowerPoint</vt:lpstr>
      <vt:lpstr>Вопрос 8</vt:lpstr>
      <vt:lpstr>  Ответ</vt:lpstr>
      <vt:lpstr>  Вопрос 9</vt:lpstr>
      <vt:lpstr>Ответ </vt:lpstr>
      <vt:lpstr>Вопрос 10</vt:lpstr>
      <vt:lpstr>Ответ</vt:lpstr>
      <vt:lpstr>Вопрос 11</vt:lpstr>
      <vt:lpstr>Ответ</vt:lpstr>
      <vt:lpstr>Вопрос 12</vt:lpstr>
      <vt:lpstr>Ответ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Конституция  РФ</dc:title>
  <dc:creator>Ольга Алексеевна</dc:creator>
  <cp:lastModifiedBy>Ольга Алексеевна</cp:lastModifiedBy>
  <cp:revision>13</cp:revision>
  <dcterms:created xsi:type="dcterms:W3CDTF">2013-12-11T07:37:12Z</dcterms:created>
  <dcterms:modified xsi:type="dcterms:W3CDTF">2013-12-11T09:59:53Z</dcterms:modified>
</cp:coreProperties>
</file>